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Презентация к отчету по производственной практики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r">
              <a:buNone/>
            </a:pPr>
            <a:endParaRPr lang="ru-RU" sz="2000" dirty="0" smtClean="0"/>
          </a:p>
          <a:p>
            <a:pPr marL="114300" indent="0" algn="r">
              <a:buNone/>
            </a:pPr>
            <a:endParaRPr lang="ru-RU" sz="2000" dirty="0"/>
          </a:p>
          <a:p>
            <a:pPr marL="114300" indent="0" algn="r">
              <a:buNone/>
            </a:pPr>
            <a:endParaRPr lang="ru-RU" sz="2000" dirty="0" smtClean="0"/>
          </a:p>
          <a:p>
            <a:pPr marL="114300" indent="0" algn="r">
              <a:buNone/>
            </a:pPr>
            <a:endParaRPr lang="ru-RU" sz="2000" dirty="0"/>
          </a:p>
          <a:p>
            <a:pPr marL="114300" indent="0" algn="r">
              <a:buNone/>
            </a:pPr>
            <a:endParaRPr lang="ru-RU" sz="2000" dirty="0" smtClean="0"/>
          </a:p>
          <a:p>
            <a:pPr marL="114300" indent="0" algn="r">
              <a:buNone/>
            </a:pPr>
            <a:endParaRPr lang="ru-RU" sz="2000" dirty="0"/>
          </a:p>
          <a:p>
            <a:pPr marL="114300" indent="0" algn="r">
              <a:buNone/>
            </a:pPr>
            <a:endParaRPr lang="ru-RU" sz="2000" dirty="0" smtClean="0"/>
          </a:p>
          <a:p>
            <a:pPr marL="114300" indent="0" algn="r">
              <a:buNone/>
            </a:pPr>
            <a:endParaRPr lang="ru-RU" sz="2000" dirty="0"/>
          </a:p>
          <a:p>
            <a:pPr marL="114300" indent="0" algn="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Выполнили:</a:t>
            </a:r>
          </a:p>
          <a:p>
            <a:pPr marL="114300" indent="0" algn="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студентки 2 курса</a:t>
            </a:r>
          </a:p>
          <a:p>
            <a:pPr marL="114300" indent="0" algn="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Группы ТД 165о</a:t>
            </a:r>
          </a:p>
          <a:p>
            <a:pPr marL="114300" indent="0" algn="r">
              <a:buNone/>
            </a:pPr>
            <a:r>
              <a:rPr lang="ru-RU" sz="2000" dirty="0" err="1" smtClean="0">
                <a:solidFill>
                  <a:schemeClr val="tx1"/>
                </a:solidFill>
              </a:rPr>
              <a:t>Демченкова</a:t>
            </a:r>
            <a:r>
              <a:rPr lang="ru-RU" sz="2000" dirty="0" smtClean="0">
                <a:solidFill>
                  <a:schemeClr val="tx1"/>
                </a:solidFill>
              </a:rPr>
              <a:t> О.Н. и </a:t>
            </a:r>
            <a:r>
              <a:rPr lang="ru-RU" sz="2000" dirty="0" err="1" smtClean="0">
                <a:solidFill>
                  <a:schemeClr val="tx1"/>
                </a:solidFill>
              </a:rPr>
              <a:t>Бражненкова</a:t>
            </a:r>
            <a:r>
              <a:rPr lang="ru-RU" sz="2000" dirty="0" smtClean="0">
                <a:solidFill>
                  <a:schemeClr val="tx1"/>
                </a:solidFill>
              </a:rPr>
              <a:t> Е.В.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83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114300" indent="0">
              <a:buNone/>
            </a:pPr>
            <a:r>
              <a:rPr lang="ru-RU" sz="3200" dirty="0"/>
              <a:t>Для осуществления своей работы ООО «СКБ ВНИИОФИ» использует следующие программные средства:</a:t>
            </a:r>
          </a:p>
          <a:p>
            <a:pPr marL="114300" indent="0">
              <a:buNone/>
            </a:pPr>
            <a:r>
              <a:rPr lang="ru-RU" sz="3200" dirty="0" smtClean="0"/>
              <a:t>1.	1С</a:t>
            </a:r>
            <a:r>
              <a:rPr lang="ru-RU" sz="3200" dirty="0"/>
              <a:t>: Бухгалтерия </a:t>
            </a:r>
            <a:r>
              <a:rPr lang="ru-RU" sz="3200" dirty="0" smtClean="0"/>
              <a:t>8,</a:t>
            </a:r>
            <a:endParaRPr lang="ru-RU" sz="3200" dirty="0"/>
          </a:p>
          <a:p>
            <a:pPr marL="114300" indent="0">
              <a:buNone/>
            </a:pPr>
            <a:r>
              <a:rPr lang="ru-RU" sz="3200" dirty="0"/>
              <a:t>2.	Справочная правовая система </a:t>
            </a:r>
            <a:r>
              <a:rPr lang="ru-RU" sz="3200" dirty="0" smtClean="0"/>
              <a:t>ГАРАНТ,</a:t>
            </a:r>
            <a:endParaRPr lang="ru-RU" sz="3200" dirty="0"/>
          </a:p>
          <a:p>
            <a:pPr marL="114300" indent="0">
              <a:buNone/>
            </a:pPr>
            <a:r>
              <a:rPr lang="ru-RU" sz="3200" dirty="0"/>
              <a:t>3.	«Клиент Банк</a:t>
            </a:r>
            <a:r>
              <a:rPr lang="ru-RU" sz="3200" dirty="0" smtClean="0"/>
              <a:t>»,</a:t>
            </a:r>
            <a:endParaRPr lang="ru-RU" sz="3200" dirty="0"/>
          </a:p>
          <a:p>
            <a:pPr marL="114300" indent="0">
              <a:buNone/>
            </a:pPr>
            <a:r>
              <a:rPr lang="ru-RU" sz="3200" dirty="0"/>
              <a:t>4.	</a:t>
            </a:r>
            <a:r>
              <a:rPr lang="ru-RU" sz="3200" dirty="0" err="1"/>
              <a:t>Microsoft</a:t>
            </a:r>
            <a:r>
              <a:rPr lang="ru-RU" sz="3200" dirty="0"/>
              <a:t> </a:t>
            </a:r>
            <a:r>
              <a:rPr lang="ru-RU" sz="3200" dirty="0" err="1" smtClean="0"/>
              <a:t>Office</a:t>
            </a:r>
            <a:r>
              <a:rPr lang="ru-RU" sz="3200" dirty="0"/>
              <a:t>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80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Вывод: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dirty="0"/>
              <a:t>В самом начале практики </a:t>
            </a:r>
            <a:r>
              <a:rPr lang="ru-RU" dirty="0" smtClean="0"/>
              <a:t>перед нами были </a:t>
            </a:r>
            <a:r>
              <a:rPr lang="ru-RU" dirty="0"/>
              <a:t>поставлены задачи связанные с изучением программного обеспечения используемого на предприятии. Ознакомление с нормативно – правовой базой организации, изучение круга работ, которые выполняют сотрудники предприятия, а также участие в производственной деятельности предприятия.</a:t>
            </a:r>
          </a:p>
          <a:p>
            <a:pPr marL="114300" indent="0">
              <a:buNone/>
            </a:pPr>
            <a:r>
              <a:rPr lang="ru-RU" dirty="0" smtClean="0"/>
              <a:t>Проанализировав </a:t>
            </a:r>
            <a:r>
              <a:rPr lang="ru-RU" dirty="0"/>
              <a:t>свою деятельность в ООО «СКБ ВНИИОФИ», </a:t>
            </a:r>
            <a:r>
              <a:rPr lang="ru-RU" dirty="0" smtClean="0"/>
              <a:t>мы пришли </a:t>
            </a:r>
            <a:r>
              <a:rPr lang="ru-RU" dirty="0"/>
              <a:t>к выводу, что рабочий процесс организован рационально, что обеспечивает успешное выполнение поставленных задач внутри компании.</a:t>
            </a:r>
          </a:p>
          <a:p>
            <a:pPr marL="114300" indent="0">
              <a:buNone/>
            </a:pPr>
            <a:r>
              <a:rPr lang="ru-RU" dirty="0"/>
              <a:t> За время прохождения практики </a:t>
            </a:r>
            <a:r>
              <a:rPr lang="ru-RU" dirty="0" smtClean="0"/>
              <a:t>мы расширили </a:t>
            </a:r>
            <a:r>
              <a:rPr lang="ru-RU" dirty="0"/>
              <a:t>и </a:t>
            </a:r>
            <a:r>
              <a:rPr lang="ru-RU" dirty="0" smtClean="0"/>
              <a:t>закрепили </a:t>
            </a:r>
            <a:r>
              <a:rPr lang="ru-RU" dirty="0"/>
              <a:t>теоретические знания, полученные во время обучения в вузе, </a:t>
            </a:r>
            <a:r>
              <a:rPr lang="ru-RU" dirty="0" smtClean="0"/>
              <a:t>сформировали </a:t>
            </a:r>
            <a:r>
              <a:rPr lang="ru-RU" dirty="0"/>
              <a:t>профессиональные навыки, а также овладела навыками самостоятельного выполнения функций, возлагаемых на сотрудников предприятия.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8788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План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1)Название практики. Где проходили?</a:t>
            </a:r>
          </a:p>
          <a:p>
            <a:pPr marL="11430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2)Цель практики?</a:t>
            </a:r>
          </a:p>
          <a:p>
            <a:pPr marL="11430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3)Задачи практики?</a:t>
            </a:r>
          </a:p>
          <a:p>
            <a:pPr marL="11430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4) Что за организация? Чем занимается? Какие документы использует?</a:t>
            </a:r>
          </a:p>
          <a:p>
            <a:pPr marL="11430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5) Вывод.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716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Название практики, Где проходили.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Практика по получению первичных профессиональных умений и навыков проходила на базе ООО « СКБ ВНИИОФИ». Сроки практики по получению профессиональных умений и навыков с «09» февраля 2018 года по «09» марта 2018 года.</a:t>
            </a:r>
          </a:p>
        </p:txBody>
      </p:sp>
    </p:spTree>
    <p:extLst>
      <p:ext uri="{BB962C8B-B14F-4D97-AF65-F5344CB8AC3E}">
        <p14:creationId xmlns:p14="http://schemas.microsoft.com/office/powerpoint/2010/main" val="4318224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Цель практики: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 </a:t>
            </a:r>
            <a:r>
              <a:rPr lang="ru-RU" sz="3200" dirty="0"/>
              <a:t>Целью прохождения практики является ознакомление с различными аспектами организационно – правовой и управленческой деятельности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204899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Задачи практики: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1)	Анализ нормативно – правовой базы, регулирующей деятельность организации.</a:t>
            </a:r>
          </a:p>
          <a:p>
            <a:pPr marL="114300" indent="0">
              <a:buNone/>
            </a:pPr>
            <a:r>
              <a:rPr lang="ru-RU" dirty="0"/>
              <a:t>2)	Анализ локальных документов, регулирующих деятельность структурного подразделения организации.</a:t>
            </a:r>
          </a:p>
          <a:p>
            <a:pPr marL="114300" indent="0">
              <a:buNone/>
            </a:pPr>
            <a:r>
              <a:rPr lang="ru-RU" dirty="0"/>
              <a:t>3)	Анализ программного обеспечения и статистической отчетности, используемых в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508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Общество </a:t>
            </a:r>
            <a:r>
              <a:rPr lang="ru-RU" dirty="0"/>
              <a:t>с ограниченной ответственностью «СКБ ВНИИОФИ» организовано в 2001 году.</a:t>
            </a:r>
          </a:p>
          <a:p>
            <a:pPr marL="114300" indent="0">
              <a:buNone/>
            </a:pPr>
            <a:r>
              <a:rPr lang="ru-RU" dirty="0" smtClean="0"/>
              <a:t>До </a:t>
            </a:r>
            <a:r>
              <a:rPr lang="ru-RU" dirty="0"/>
              <a:t>2017 года основным видом деятельности Общества являлось сдача внаем собственного нежилого недвижимого имущества.</a:t>
            </a:r>
          </a:p>
          <a:p>
            <a:pPr marL="114300" indent="0">
              <a:buNone/>
            </a:pPr>
            <a:r>
              <a:rPr lang="ru-RU" dirty="0" smtClean="0"/>
              <a:t>С </a:t>
            </a:r>
            <a:r>
              <a:rPr lang="ru-RU" dirty="0"/>
              <a:t>2017 года основным видом деятельности Общества является производство </a:t>
            </a:r>
            <a:r>
              <a:rPr lang="ru-RU" dirty="0" err="1"/>
              <a:t>контрольно</a:t>
            </a:r>
            <a:r>
              <a:rPr lang="ru-RU" dirty="0"/>
              <a:t> – измерительных приборов. Руководителем является Директор.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3960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Основными документами, регламентирующими предпринимательскую деятельность ООО «СКБ ВНИИФИ» являются:</a:t>
            </a:r>
          </a:p>
          <a:p>
            <a:pPr marL="114300" indent="0">
              <a:buNone/>
            </a:pPr>
            <a:r>
              <a:rPr lang="ru-RU" dirty="0"/>
              <a:t>•	Конституция РФ </a:t>
            </a:r>
          </a:p>
          <a:p>
            <a:pPr marL="114300" indent="0">
              <a:buNone/>
            </a:pPr>
            <a:r>
              <a:rPr lang="ru-RU" dirty="0"/>
              <a:t>•	Гражданский кодекс РФ</a:t>
            </a:r>
          </a:p>
          <a:p>
            <a:pPr marL="114300" indent="0">
              <a:buNone/>
            </a:pPr>
            <a:r>
              <a:rPr lang="ru-RU" dirty="0"/>
              <a:t>•	Налоговый кодекс РФ </a:t>
            </a:r>
          </a:p>
          <a:p>
            <a:pPr marL="114300" indent="0">
              <a:buNone/>
            </a:pPr>
            <a:r>
              <a:rPr lang="ru-RU" dirty="0"/>
              <a:t>•	Федеральный закон «О государственной поддержке малого предпринимательства в РФ» </a:t>
            </a:r>
          </a:p>
          <a:p>
            <a:pPr marL="114300" indent="0">
              <a:buNone/>
            </a:pPr>
            <a:r>
              <a:rPr lang="ru-RU" dirty="0"/>
              <a:t>•	Федеральный закон «О государственной регистрации юридических лиц и индивидуальных предпринимателей» </a:t>
            </a:r>
          </a:p>
          <a:p>
            <a:pPr marL="114300" indent="0">
              <a:buNone/>
            </a:pPr>
            <a:r>
              <a:rPr lang="ru-RU" dirty="0"/>
              <a:t>•	Трудовой кодекс РФ </a:t>
            </a:r>
          </a:p>
          <a:p>
            <a:pPr marL="114300" indent="0">
              <a:buNone/>
            </a:pPr>
            <a:r>
              <a:rPr lang="ru-RU" dirty="0"/>
              <a:t>•	Иные нормативные акты.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14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Первым учредительным документом ООО «СКБ ВНИИОФИ» является Устав. Он утверждается его учредителями, причем единогласно на общем собрании. Сведения, которые могут содержаться в уставе общества, предусматриваются рядом статей Закона, и включение их в устав оставлено на усмотрение участников.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Также </a:t>
            </a:r>
            <a:r>
              <a:rPr lang="ru-RU" dirty="0"/>
              <a:t>к нормативной базе, регулирующей деятельность организации относятся: Штатное расписание, Положение об обработке и защите персональных данных работников ООО «СКБ ВНИИОФИ», Положение об оплате труда и материальном стимулировании работников.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50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dirty="0"/>
              <a:t>К локальным  документам в ООО «СКБ ВНИИОФИ», регулирующих деятельность организации и структурных подразделений, также относятся:</a:t>
            </a:r>
          </a:p>
          <a:p>
            <a:pPr marL="114300" indent="0">
              <a:buNone/>
            </a:pPr>
            <a:r>
              <a:rPr lang="ru-RU" dirty="0"/>
              <a:t>•	Приказ об утверждении списка лиц, имеющих доступ к персональным данным работников </a:t>
            </a:r>
          </a:p>
          <a:p>
            <a:pPr marL="114300" indent="0">
              <a:buNone/>
            </a:pPr>
            <a:r>
              <a:rPr lang="ru-RU" dirty="0"/>
              <a:t>•	Контракт с руководителем;</a:t>
            </a:r>
          </a:p>
          <a:p>
            <a:pPr marL="114300" indent="0">
              <a:buNone/>
            </a:pPr>
            <a:r>
              <a:rPr lang="ru-RU" dirty="0"/>
              <a:t>•	Контракт с главным бухгалтером;</a:t>
            </a:r>
          </a:p>
          <a:p>
            <a:pPr marL="114300" indent="0">
              <a:buNone/>
            </a:pPr>
            <a:r>
              <a:rPr lang="ru-RU" dirty="0"/>
              <a:t>•	Положение об охране труда;</a:t>
            </a:r>
          </a:p>
          <a:p>
            <a:pPr marL="114300" indent="0">
              <a:buNone/>
            </a:pPr>
            <a:r>
              <a:rPr lang="ru-RU" dirty="0"/>
              <a:t>•	Приказ о приеме на работу </a:t>
            </a:r>
          </a:p>
          <a:p>
            <a:pPr marL="114300" indent="0">
              <a:buNone/>
            </a:pPr>
            <a:r>
              <a:rPr lang="ru-RU" dirty="0"/>
              <a:t>•	Приказ о поощрении;</a:t>
            </a:r>
          </a:p>
          <a:p>
            <a:pPr marL="114300" indent="0">
              <a:buNone/>
            </a:pPr>
            <a:r>
              <a:rPr lang="ru-RU" dirty="0"/>
              <a:t>•	Приказ о наложении взысканий;</a:t>
            </a:r>
          </a:p>
          <a:p>
            <a:pPr marL="114300" indent="0">
              <a:buNone/>
            </a:pPr>
            <a:r>
              <a:rPr lang="ru-RU" dirty="0"/>
              <a:t>•	Приказ о материально ответственном лице;</a:t>
            </a:r>
          </a:p>
          <a:p>
            <a:pPr marL="114300" indent="0">
              <a:buNone/>
            </a:pPr>
            <a:r>
              <a:rPr lang="ru-RU" dirty="0"/>
              <a:t>•	Приказ об увольнении;</a:t>
            </a:r>
          </a:p>
          <a:p>
            <a:pPr marL="114300" indent="0">
              <a:buNone/>
            </a:pPr>
            <a:r>
              <a:rPr lang="ru-RU" dirty="0"/>
              <a:t>•	Инструкция по противопожарной безопасности;</a:t>
            </a:r>
          </a:p>
          <a:p>
            <a:pPr marL="114300" indent="0">
              <a:buNone/>
            </a:pPr>
            <a:r>
              <a:rPr lang="ru-RU" dirty="0"/>
              <a:t>•	Приказ о командировке;</a:t>
            </a:r>
          </a:p>
          <a:p>
            <a:pPr marL="114300" indent="0">
              <a:buNone/>
            </a:pPr>
            <a:r>
              <a:rPr lang="ru-RU" dirty="0"/>
              <a:t>•	Приказ об </a:t>
            </a:r>
            <a:r>
              <a:rPr lang="ru-RU" dirty="0" smtClean="0"/>
              <a:t>отпуске.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0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41</TotalTime>
  <Words>411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Аптека</vt:lpstr>
      <vt:lpstr>Презентация к отчету по производственной практики </vt:lpstr>
      <vt:lpstr>План</vt:lpstr>
      <vt:lpstr>Название практики, Где проходили.</vt:lpstr>
      <vt:lpstr>Цель практики:</vt:lpstr>
      <vt:lpstr>Задачи практики:</vt:lpstr>
      <vt:lpstr>Организация: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отчету по производственной практики </dc:title>
  <dc:creator>uzer</dc:creator>
  <cp:lastModifiedBy>uzer</cp:lastModifiedBy>
  <cp:revision>16</cp:revision>
  <dcterms:created xsi:type="dcterms:W3CDTF">2018-03-12T18:01:46Z</dcterms:created>
  <dcterms:modified xsi:type="dcterms:W3CDTF">2018-03-13T04:25:40Z</dcterms:modified>
</cp:coreProperties>
</file>